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9" r:id="rId14"/>
    <p:sldId id="270" r:id="rId1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409-DA28-40F6-B290-D990020AF6AB}" type="datetimeFigureOut">
              <a:rPr lang="el-GR" smtClean="0"/>
              <a:t>30/8/2013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45A5E-0646-4302-9E5A-06C32490E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4434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409-DA28-40F6-B290-D990020AF6AB}" type="datetimeFigureOut">
              <a:rPr lang="el-GR" smtClean="0"/>
              <a:t>30/8/2013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45A5E-0646-4302-9E5A-06C32490E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1325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409-DA28-40F6-B290-D990020AF6AB}" type="datetimeFigureOut">
              <a:rPr lang="el-GR" smtClean="0"/>
              <a:t>30/8/2013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45A5E-0646-4302-9E5A-06C32490E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4966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409-DA28-40F6-B290-D990020AF6AB}" type="datetimeFigureOut">
              <a:rPr lang="el-GR" smtClean="0"/>
              <a:t>30/8/2013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45A5E-0646-4302-9E5A-06C32490E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795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409-DA28-40F6-B290-D990020AF6AB}" type="datetimeFigureOut">
              <a:rPr lang="el-GR" smtClean="0"/>
              <a:t>30/8/2013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45A5E-0646-4302-9E5A-06C32490E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3601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409-DA28-40F6-B290-D990020AF6AB}" type="datetimeFigureOut">
              <a:rPr lang="el-GR" smtClean="0"/>
              <a:t>30/8/2013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45A5E-0646-4302-9E5A-06C32490E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429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409-DA28-40F6-B290-D990020AF6AB}" type="datetimeFigureOut">
              <a:rPr lang="el-GR" smtClean="0"/>
              <a:t>30/8/2013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45A5E-0646-4302-9E5A-06C32490E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8686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409-DA28-40F6-B290-D990020AF6AB}" type="datetimeFigureOut">
              <a:rPr lang="el-GR" smtClean="0"/>
              <a:t>30/8/2013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45A5E-0646-4302-9E5A-06C32490E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51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409-DA28-40F6-B290-D990020AF6AB}" type="datetimeFigureOut">
              <a:rPr lang="el-GR" smtClean="0"/>
              <a:t>30/8/2013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45A5E-0646-4302-9E5A-06C32490E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0143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409-DA28-40F6-B290-D990020AF6AB}" type="datetimeFigureOut">
              <a:rPr lang="el-GR" smtClean="0"/>
              <a:t>30/8/2013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45A5E-0646-4302-9E5A-06C32490E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1160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D2409-DA28-40F6-B290-D990020AF6AB}" type="datetimeFigureOut">
              <a:rPr lang="el-GR" smtClean="0"/>
              <a:t>30/8/2013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45A5E-0646-4302-9E5A-06C32490E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3093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D2409-DA28-40F6-B290-D990020AF6AB}" type="datetimeFigureOut">
              <a:rPr lang="el-GR" smtClean="0"/>
              <a:t>30/8/2013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45A5E-0646-4302-9E5A-06C32490E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0060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7" Type="http://schemas.openxmlformats.org/officeDocument/2006/relationships/image" Target="../media/image17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13.gif"/><Relationship Id="rId7" Type="http://schemas.openxmlformats.org/officeDocument/2006/relationships/image" Target="../media/image18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4.gif"/><Relationship Id="rId9" Type="http://schemas.openxmlformats.org/officeDocument/2006/relationships/image" Target="../media/image1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13.gif"/><Relationship Id="rId7" Type="http://schemas.openxmlformats.org/officeDocument/2006/relationships/image" Target="../media/image18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10" Type="http://schemas.openxmlformats.org/officeDocument/2006/relationships/image" Target="../media/image20.gif"/><Relationship Id="rId4" Type="http://schemas.openxmlformats.org/officeDocument/2006/relationships/image" Target="../media/image14.gif"/><Relationship Id="rId9" Type="http://schemas.openxmlformats.org/officeDocument/2006/relationships/image" Target="../media/image1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Τσάρλυ 2-4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11500" b="1" baseline="30000" dirty="0">
                <a:solidFill>
                  <a:srgbClr val="FF0000"/>
                </a:solidFill>
              </a:rPr>
              <a:t>Ένοχος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280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2219324"/>
            <a:ext cx="10143980" cy="445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3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04664"/>
            <a:ext cx="7004916" cy="497585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05064"/>
            <a:ext cx="3687998" cy="29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7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04664"/>
            <a:ext cx="7004916" cy="497585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791" y="-25829"/>
            <a:ext cx="2967890" cy="627510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436" y="1772816"/>
            <a:ext cx="2883637" cy="342900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826871" cy="471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973426"/>
            <a:ext cx="7004916" cy="497585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031" y="443038"/>
            <a:ext cx="4572001" cy="215194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594984"/>
            <a:ext cx="5207913" cy="286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81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098"/>
            <a:ext cx="32306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38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-124848"/>
            <a:ext cx="2809926" cy="6858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060" y="0"/>
            <a:ext cx="2154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1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606" y="4509120"/>
            <a:ext cx="5784168" cy="204666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2683515" cy="620992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230" y="2492896"/>
            <a:ext cx="2363460" cy="378904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67" y="2420888"/>
            <a:ext cx="3657533" cy="365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1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142"/>
            <a:ext cx="4449342" cy="5157191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-171400"/>
            <a:ext cx="5467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3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606" y="4509120"/>
            <a:ext cx="5784168" cy="204666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2683515" cy="620992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230" y="2492896"/>
            <a:ext cx="2363460" cy="378904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67" y="2420888"/>
            <a:ext cx="3657533" cy="3657533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894" y="-104091"/>
            <a:ext cx="2224671" cy="2578595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513" y="-123226"/>
            <a:ext cx="273364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3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982739"/>
            <a:ext cx="5784168" cy="204666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6367"/>
            <a:ext cx="2683515" cy="620992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440" y="2966515"/>
            <a:ext cx="2363460" cy="378904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034" y="-42984"/>
            <a:ext cx="1742033" cy="2019174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110" y="60660"/>
            <a:ext cx="2140584" cy="2685086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64" y="-296982"/>
            <a:ext cx="2099726" cy="2411404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55873">
            <a:off x="6000907" y="434355"/>
            <a:ext cx="3637517" cy="241941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677" y="2894507"/>
            <a:ext cx="3657533" cy="365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25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2742230" cy="3178493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619" y="-185998"/>
            <a:ext cx="3021373" cy="3789921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-459432"/>
            <a:ext cx="2382632" cy="273630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53493">
            <a:off x="5011026" y="661428"/>
            <a:ext cx="4857535" cy="3230888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350895" y="3291879"/>
            <a:ext cx="1446230" cy="92333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l-GR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ΕΙΔΕ</a:t>
            </a:r>
            <a:endParaRPr lang="el-G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-69713" y="4321789"/>
            <a:ext cx="3660297" cy="92333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l-GR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ΕΠΙΘΥΜΗΣΕ</a:t>
            </a:r>
            <a:endParaRPr lang="el-G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973428" y="3295125"/>
            <a:ext cx="1766830" cy="92333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l-GR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ΠΗΡΕ</a:t>
            </a:r>
            <a:endParaRPr lang="el-G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3943708" y="3742251"/>
            <a:ext cx="2521589" cy="92333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l-GR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ΕΚΡΥΨΕ</a:t>
            </a:r>
            <a:endParaRPr lang="el-G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0" y="5517232"/>
            <a:ext cx="5204503" cy="92333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l-GR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ΑΠΟΚΑΛΥΦΘΗΚΕ</a:t>
            </a:r>
            <a:endParaRPr lang="el-G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5940152" y="5055567"/>
            <a:ext cx="2999284" cy="92333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l-GR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ΘΑΝΑΤΟΣ</a:t>
            </a:r>
            <a:endParaRPr lang="el-G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4" name="Εικόνα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106" y="2492890"/>
            <a:ext cx="3054085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0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982739"/>
            <a:ext cx="5784168" cy="204666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6367"/>
            <a:ext cx="2683515" cy="620992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440" y="2966515"/>
            <a:ext cx="2363460" cy="378904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077" y="-171400"/>
            <a:ext cx="1742033" cy="2019174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0"/>
            <a:ext cx="2140584" cy="2685086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501" y="-296982"/>
            <a:ext cx="2099726" cy="2411404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55873">
            <a:off x="5640867" y="218331"/>
            <a:ext cx="3637517" cy="241941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451" y="3032268"/>
            <a:ext cx="3657533" cy="3657533"/>
          </a:xfrm>
          <a:prstGeom prst="rect">
            <a:avLst/>
          </a:prstGeom>
        </p:spPr>
      </p:pic>
      <p:sp>
        <p:nvSpPr>
          <p:cNvPr id="12" name="Ορθογώνιο 11"/>
          <p:cNvSpPr/>
          <p:nvPr/>
        </p:nvSpPr>
        <p:spPr>
          <a:xfrm>
            <a:off x="2721400" y="2432842"/>
            <a:ext cx="745717" cy="4616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l-GR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ΕΙΔΕ</a:t>
            </a:r>
            <a:endParaRPr lang="el-GR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2535322" y="2966515"/>
            <a:ext cx="1729576" cy="4616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l-GR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ΕΠΙΘΥΜΗΣΕ</a:t>
            </a:r>
            <a:endParaRPr lang="el-GR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5077677" y="2454253"/>
            <a:ext cx="886781" cy="4616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l-GR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ΠΗΡΕ</a:t>
            </a:r>
            <a:endParaRPr lang="el-GR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5056400" y="3188896"/>
            <a:ext cx="1224373" cy="4616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l-GR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ΕΚΡΥΨΕ</a:t>
            </a:r>
            <a:endParaRPr lang="el-GR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Ορθογώνιο 16"/>
          <p:cNvSpPr/>
          <p:nvPr/>
        </p:nvSpPr>
        <p:spPr>
          <a:xfrm>
            <a:off x="6372982" y="2663674"/>
            <a:ext cx="2415340" cy="4616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l-GR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ΑΠΟΚΑΛΥΦΘΗΚΕ</a:t>
            </a:r>
            <a:endParaRPr lang="el-GR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Ορθογώνιο 17"/>
          <p:cNvSpPr/>
          <p:nvPr/>
        </p:nvSpPr>
        <p:spPr>
          <a:xfrm>
            <a:off x="7315307" y="3300704"/>
            <a:ext cx="1433277" cy="4616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l-GR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ΘΑΝΑΤΟΣ</a:t>
            </a:r>
            <a:endParaRPr lang="el-GR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9" name="Εικόνα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030" y="2155884"/>
            <a:ext cx="2141980" cy="321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4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04664"/>
            <a:ext cx="7004916" cy="497585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791" y="-25829"/>
            <a:ext cx="2967890" cy="627510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436" y="1772816"/>
            <a:ext cx="2883637" cy="342900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826871" cy="4711452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564904"/>
            <a:ext cx="1536937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46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15</Words>
  <Application>Microsoft Office PowerPoint</Application>
  <PresentationFormat>Προβολή στην οθόνη (4:3)</PresentationFormat>
  <Paragraphs>14</Paragraphs>
  <Slides>14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5" baseType="lpstr">
      <vt:lpstr>Θέμα του Office</vt:lpstr>
      <vt:lpstr>Τσάρλυ 2-4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Τσάρλυ 2-4</dc:title>
  <dc:creator>Mihas</dc:creator>
  <cp:lastModifiedBy>Mihas</cp:lastModifiedBy>
  <cp:revision>10</cp:revision>
  <dcterms:created xsi:type="dcterms:W3CDTF">2013-08-27T17:13:54Z</dcterms:created>
  <dcterms:modified xsi:type="dcterms:W3CDTF">2013-08-30T10:08:46Z</dcterms:modified>
</cp:coreProperties>
</file>